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Poppins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oppins-regular.fntdata"/><Relationship Id="rId11" Type="http://schemas.openxmlformats.org/officeDocument/2006/relationships/font" Target="fonts/Poppins-boldItalic.fntdata"/><Relationship Id="rId10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presentation/d/1ICssb53ywOZhJhG63zzUfQG3Nqv-xZsDX00Qn-oel24/view" TargetMode="External"/><Relationship Id="rId22" Type="http://schemas.openxmlformats.org/officeDocument/2006/relationships/hyperlink" Target="https://docs.google.com/document/d/1SyHm8nNrmnGq9EErfIhsH515CuTogoPXRhshT_d3eKA/pub" TargetMode="External"/><Relationship Id="rId21" Type="http://schemas.openxmlformats.org/officeDocument/2006/relationships/hyperlink" Target="https://docs.google.com/document/d/1SyHm8nNrmnGq9EErfIhsH515CuTogoPXRhshT_d3eKA/edit?usp=sharing" TargetMode="External"/><Relationship Id="rId24" Type="http://schemas.openxmlformats.org/officeDocument/2006/relationships/hyperlink" Target="https://docs.google.com/presentation/d/11jfavIJJHDKGw-sPBbgqgTW_J1DeOqLQBZj2Z10YrCU/edit?usp=sharing" TargetMode="External"/><Relationship Id="rId23" Type="http://schemas.openxmlformats.org/officeDocument/2006/relationships/hyperlink" Target="https://docs.google.com/document/d/1SyHm8nNrmnGq9EErfIhsH515CuTogoPXRhshT_d3eKA/view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drive/folders/1oNTkpNxvQxLgXUqX8g3731HKDtYx_Kca?usp=sharing" TargetMode="External"/><Relationship Id="rId3" Type="http://schemas.openxmlformats.org/officeDocument/2006/relationships/hyperlink" Target="https://docs.google.com/document/d/1rIMDbjm4tU8-MUgaR_P2BDoWydhqj3TfRflt-sKi1yM/edit?usp=sharing" TargetMode="External"/><Relationship Id="rId4" Type="http://schemas.openxmlformats.org/officeDocument/2006/relationships/hyperlink" Target="https://docs.google.com/document/d/1rIMDbjm4tU8-MUgaR_P2BDoWydhqj3TfRflt-sKi1yM/pub" TargetMode="External"/><Relationship Id="rId9" Type="http://schemas.openxmlformats.org/officeDocument/2006/relationships/hyperlink" Target="https://docs.google.com/document/d/1WohHrEy5ZWcM9Q-vmJ840tt3d_hHVzilc_cnWQ_7Vho/edit?usp=sharing" TargetMode="External"/><Relationship Id="rId26" Type="http://schemas.openxmlformats.org/officeDocument/2006/relationships/hyperlink" Target="https://docs.google.com/presentation/d/11jfavIJJHDKGw-sPBbgqgTW_J1DeOqLQBZj2Z10YrCU/view" TargetMode="External"/><Relationship Id="rId25" Type="http://schemas.openxmlformats.org/officeDocument/2006/relationships/hyperlink" Target="https://docs.google.com/presentation/d/11jfavIJJHDKGw-sPBbgqgTW_J1DeOqLQBZj2Z10YrCU/pub" TargetMode="External"/><Relationship Id="rId28" Type="http://schemas.openxmlformats.org/officeDocument/2006/relationships/hyperlink" Target="https://docs.google.com/document/d/1lDzdueUPd8LvbkUglpmFOoc_5frPQMH7o-_2tBDJOuU/pub" TargetMode="External"/><Relationship Id="rId27" Type="http://schemas.openxmlformats.org/officeDocument/2006/relationships/hyperlink" Target="https://docs.google.com/document/d/1lDzdueUPd8LvbkUglpmFOoc_5frPQMH7o-_2tBDJOuU/edit?usp=sharing" TargetMode="External"/><Relationship Id="rId5" Type="http://schemas.openxmlformats.org/officeDocument/2006/relationships/hyperlink" Target="https://docs.google.com/document/d/1rIMDbjm4tU8-MUgaR_P2BDoWydhqj3TfRflt-sKi1yM/view" TargetMode="External"/><Relationship Id="rId6" Type="http://schemas.openxmlformats.org/officeDocument/2006/relationships/hyperlink" Target="https://docs.google.com/presentation/d/1NRQNZGuiSPPzISNz88z8chXRNK1YDEtloDXgA84y-RA/edit?usp=sharing" TargetMode="External"/><Relationship Id="rId29" Type="http://schemas.openxmlformats.org/officeDocument/2006/relationships/hyperlink" Target="https://docs.google.com/document/d/1lDzdueUPd8LvbkUglpmFOoc_5frPQMH7o-_2tBDJOuU/view" TargetMode="External"/><Relationship Id="rId7" Type="http://schemas.openxmlformats.org/officeDocument/2006/relationships/hyperlink" Target="https://docs.google.com/presentation/d/1NRQNZGuiSPPzISNz88z8chXRNK1YDEtloDXgA84y-RA/pub" TargetMode="External"/><Relationship Id="rId8" Type="http://schemas.openxmlformats.org/officeDocument/2006/relationships/hyperlink" Target="https://docs.google.com/presentation/d/1NRQNZGuiSPPzISNz88z8chXRNK1YDEtloDXgA84y-RA/view" TargetMode="External"/><Relationship Id="rId31" Type="http://schemas.openxmlformats.org/officeDocument/2006/relationships/hyperlink" Target="https://docs.google.com/presentation/d/1jKupWRxGtZvIB24kABsKoNYc2enOZSiJfgvxblNovJo/pub" TargetMode="External"/><Relationship Id="rId30" Type="http://schemas.openxmlformats.org/officeDocument/2006/relationships/hyperlink" Target="https://docs.google.com/presentation/d/1jKupWRxGtZvIB24kABsKoNYc2enOZSiJfgvxblNovJo/edit?usp=sharing" TargetMode="External"/><Relationship Id="rId11" Type="http://schemas.openxmlformats.org/officeDocument/2006/relationships/hyperlink" Target="https://docs.google.com/document/d/1WohHrEy5ZWcM9Q-vmJ840tt3d_hHVzilc_cnWQ_7Vho/view" TargetMode="External"/><Relationship Id="rId33" Type="http://schemas.openxmlformats.org/officeDocument/2006/relationships/hyperlink" Target="https://docs.google.com/document/d/1QjmmizcZpr1QcdrpH3Kj-yglxvZkHJtqPwTvB9xfTs4/edit?usp=sharing" TargetMode="External"/><Relationship Id="rId10" Type="http://schemas.openxmlformats.org/officeDocument/2006/relationships/hyperlink" Target="https://docs.google.com/document/d/1WohHrEy5ZWcM9Q-vmJ840tt3d_hHVzilc_cnWQ_7Vho/pub" TargetMode="External"/><Relationship Id="rId32" Type="http://schemas.openxmlformats.org/officeDocument/2006/relationships/hyperlink" Target="https://docs.google.com/presentation/d/1jKupWRxGtZvIB24kABsKoNYc2enOZSiJfgvxblNovJo/view" TargetMode="External"/><Relationship Id="rId13" Type="http://schemas.openxmlformats.org/officeDocument/2006/relationships/hyperlink" Target="https://docs.google.com/presentation/d/1JBOcjoH4Ft5a_rb2LP0QM75_YfDh8yfvhBMUM8B_n6s/pub" TargetMode="External"/><Relationship Id="rId35" Type="http://schemas.openxmlformats.org/officeDocument/2006/relationships/hyperlink" Target="https://docs.google.com/document/d/1QjmmizcZpr1QcdrpH3Kj-yglxvZkHJtqPwTvB9xfTs4/view" TargetMode="External"/><Relationship Id="rId12" Type="http://schemas.openxmlformats.org/officeDocument/2006/relationships/hyperlink" Target="https://docs.google.com/presentation/d/1JBOcjoH4Ft5a_rb2LP0QM75_YfDh8yfvhBMUM8B_n6s/edit?usp=sharing" TargetMode="External"/><Relationship Id="rId34" Type="http://schemas.openxmlformats.org/officeDocument/2006/relationships/hyperlink" Target="https://docs.google.com/document/d/1QjmmizcZpr1QcdrpH3Kj-yglxvZkHJtqPwTvB9xfTs4/pub" TargetMode="External"/><Relationship Id="rId15" Type="http://schemas.openxmlformats.org/officeDocument/2006/relationships/hyperlink" Target="https://docs.google.com/document/d/1jaLMXh58AFyWJyAW-UWRRKFwP10ZQZOYZwPOInZvktU/edit?usp=sharing" TargetMode="External"/><Relationship Id="rId37" Type="http://schemas.openxmlformats.org/officeDocument/2006/relationships/hyperlink" Target="https://docs.google.com/presentation/d/1AWLCQ9D7n1txsVDTXcBDWqH7LBpE_7gVzUsD_GpQxJg/pub" TargetMode="External"/><Relationship Id="rId14" Type="http://schemas.openxmlformats.org/officeDocument/2006/relationships/hyperlink" Target="https://docs.google.com/presentation/d/1JBOcjoH4Ft5a_rb2LP0QM75_YfDh8yfvhBMUM8B_n6s/view" TargetMode="External"/><Relationship Id="rId36" Type="http://schemas.openxmlformats.org/officeDocument/2006/relationships/hyperlink" Target="https://docs.google.com/presentation/d/1AWLCQ9D7n1txsVDTXcBDWqH7LBpE_7gVzUsD_GpQxJg/edit?usp=sharing" TargetMode="External"/><Relationship Id="rId17" Type="http://schemas.openxmlformats.org/officeDocument/2006/relationships/hyperlink" Target="https://docs.google.com/document/d/1jaLMXh58AFyWJyAW-UWRRKFwP10ZQZOYZwPOInZvktU/view" TargetMode="External"/><Relationship Id="rId16" Type="http://schemas.openxmlformats.org/officeDocument/2006/relationships/hyperlink" Target="https://docs.google.com/document/d/1jaLMXh58AFyWJyAW-UWRRKFwP10ZQZOYZwPOInZvktU/pub" TargetMode="External"/><Relationship Id="rId38" Type="http://schemas.openxmlformats.org/officeDocument/2006/relationships/hyperlink" Target="https://docs.google.com/presentation/d/1AWLCQ9D7n1txsVDTXcBDWqH7LBpE_7gVzUsD_GpQxJg/view" TargetMode="External"/><Relationship Id="rId19" Type="http://schemas.openxmlformats.org/officeDocument/2006/relationships/hyperlink" Target="https://docs.google.com/presentation/d/1ICssb53ywOZhJhG63zzUfQG3Nqv-xZsDX00Qn-oel24/pub" TargetMode="External"/><Relationship Id="rId18" Type="http://schemas.openxmlformats.org/officeDocument/2006/relationships/hyperlink" Target="https://docs.google.com/presentation/d/1ICssb53ywOZhJhG63zzUfQG3Nqv-xZsDX00Qn-oel24/edit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54771563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54771563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https://drive.google.com/drive/folders/1oNTkpNxvQxLgXUqX8g3731HKDtYx_Kca?usp=sharing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https://docs.google.com/document/d/1rIMDbjm4tU8-MUgaR_P2BDoWydhqj3TfRflt-sKi1yM/edit?usp=sharing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https://docs.google.com/document/d/1rIMDbjm4tU8-MUgaR_P2BDoWydhqj3TfRflt-sKi1yM/pub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https://docs.google.com/document/d/1rIMDbjm4tU8-MUgaR_P2BDoWydhqj3TfRflt-sKi1yM/view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https://docs.google.com/presentation/d/1NRQNZGuiSPPzISNz88z8chXRNK1YDEtloDXgA84y-RA/edit?usp=sharing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https://docs.google.com/presentation/d/1NRQNZGuiSPPzISNz88z8chXRNK1YDEtloDXgA84y-RA/pub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https://docs.google.com/presentation/d/1NRQNZGuiSPPzISNz88z8chXRNK1YDEtloDXgA84y-RA/view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https://docs.google.com/document/d/1WohHrEy5ZWcM9Q-vmJ840tt3d_hHVzilc_cnWQ_7Vho/edit?usp=sharing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https://docs.google.com/document/d/1WohHrEy5ZWcM9Q-vmJ840tt3d_hHVzilc_cnWQ_7Vho/pub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https://docs.google.com/document/d/1WohHrEy5ZWcM9Q-vmJ840tt3d_hHVzilc_cnWQ_7Vho/view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https://docs.google.com/presentation/d/1JBOcjoH4Ft5a_rb2LP0QM75_YfDh8yfvhBMUM8B_n6s/edit?usp=sharing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https://docs.google.com/presentation/d/1JBOcjoH4Ft5a_rb2LP0QM75_YfDh8yfvhBMUM8B_n6s/pub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https://docs.google.com/presentation/d/1JBOcjoH4Ft5a_rb2LP0QM75_YfDh8yfvhBMUM8B_n6s/view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https://docs.google.com/document/d/1jaLMXh58AFyWJyAW-UWRRKFwP10ZQZOYZwPOInZvktU/edit?usp=sharing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https://docs.google.com/document/d/1jaLMXh58AFyWJyAW-UWRRKFwP10ZQZOYZwPOInZvktU/pub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https://docs.google.com/document/d/1jaLMXh58AFyWJyAW-UWRRKFwP10ZQZOYZwPOInZvktU/view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https://docs.google.com/presentation/d/1ICssb53ywOZhJhG63zzUfQG3Nqv-xZsDX00Qn-oel24/edit?usp=sharing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https://docs.google.com/presentation/d/1ICssb53ywOZhJhG63zzUfQG3Nqv-xZsDX00Qn-oel24/pub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https://docs.google.com/presentation/d/1ICssb53ywOZhJhG63zzUfQG3Nqv-xZsDX00Qn-oel24/view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https://docs.google.com/document/d/1SyHm8nNrmnGq9EErfIhsH515CuTogoPXRhshT_d3eKA/edit?usp=sharing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https://docs.google.com/document/d/1SyHm8nNrmnGq9EErfIhsH515CuTogoPXRhshT_d3eKA/pub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https://docs.google.com/document/d/1SyHm8nNrmnGq9EErfIhsH515CuTogoPXRhshT_d3eKA/view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https://docs.google.com/presentation/d/11jfavIJJHDKGw-sPBbgqgTW_J1DeOqLQBZj2Z10YrCU/edit?usp=sharing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https://docs.google.com/presentation/d/11jfavIJJHDKGw-sPBbgqgTW_J1DeOqLQBZj2Z10YrCU/pub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https://docs.google.com/presentation/d/11jfavIJJHDKGw-sPBbgqgTW_J1DeOqLQBZj2Z10YrCU/view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https://docs.google.com/document/d/1lDzdueUPd8LvbkUglpmFOoc_5frPQMH7o-_2tBDJOuU/edit?usp=sharing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https://docs.google.com/document/d/1lDzdueUPd8LvbkUglpmFOoc_5frPQMH7o-_2tBDJOuU/pub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https://docs.google.com/document/d/1lDzdueUPd8LvbkUglpmFOoc_5frPQMH7o-_2tBDJOuU/view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0"/>
              </a:rPr>
              <a:t>https://docs.google.com/presentation/d/1jKupWRxGtZvIB24kABsKoNYc2enOZSiJfgvxblNovJo/edit?usp=sharing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1"/>
              </a:rPr>
              <a:t>https://docs.google.com/presentation/d/1jKupWRxGtZvIB24kABsKoNYc2enOZSiJfgvxblNovJo/pub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2"/>
              </a:rPr>
              <a:t>https://docs.google.com/presentation/d/1jKupWRxGtZvIB24kABsKoNYc2enOZSiJfgvxblNovJo/view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3"/>
              </a:rPr>
              <a:t>https://docs.google.com/document/d/1QjmmizcZpr1QcdrpH3Kj-yglxvZkHJtqPwTvB9xfTs4/edit?usp=sharing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4"/>
              </a:rPr>
              <a:t>https://docs.google.com/document/d/1QjmmizcZpr1QcdrpH3Kj-yglxvZkHJtqPwTvB9xfTs4/pub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5"/>
              </a:rPr>
              <a:t>https://docs.google.com/document/d/1QjmmizcZpr1QcdrpH3Kj-yglxvZkHJtqPwTvB9xfTs4/view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6"/>
              </a:rPr>
              <a:t>https://docs.google.com/presentation/d/1AWLCQ9D7n1txsVDTXcBDWqH7LBpE_7gVzUsD_GpQxJg/edit?usp=sharing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7"/>
              </a:rPr>
              <a:t>https://docs.google.com/presentation/d/1AWLCQ9D7n1txsVDTXcBDWqH7LBpE_7gVzUsD_GpQxJg/pub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8"/>
              </a:rPr>
              <a:t>https://docs.google.com/presentation/d/1AWLCQ9D7n1txsVDTXcBDWqH7LBpE_7gVzUsD_GpQxJg/view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547715635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547715635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360-video-booth-rental-arcadia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what is a 360 video booth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https://sites.google.com/view/360-video-booth-rental-arcadia/home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what is a 360 video booth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